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B18888-3C82-8DA9-0D8A-6F0DED2F5F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5A2556-1B88-09AB-6DAF-70A925341E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56EBE3-F463-9C64-7DC7-4D7C13D92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69CFC-5B2B-47BF-9130-BF2D39086D3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25598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B653F8-D906-AF2E-8FEC-0A801CA861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9339A7-3F8A-551F-50BF-FE041B4714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AEE3F8-A82A-647F-FC8F-3F0376DE7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875AB-1015-4F49-959E-D864C9C20E7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29684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40BE31-D8EF-C7A7-7BC1-FD7A510C8D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23FC2C-D69A-C794-35BF-1E3A1ADED0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F286AD-1388-C5C1-6EBB-F19302D7DE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78E8CF-3B6A-4DAB-9611-409CBE6089F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02026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7E15B5-821F-6BCE-C3DA-951900085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7A4128-8D30-CFFE-6D09-E5BE0B14CF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1F834E-A048-49CC-9EF4-2CDA66868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070295-7A23-4CF2-8E38-55118DE8A22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94758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F9BC6D-5053-7F18-86E4-76654A20E0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F3A632-095B-417E-1425-A2F6EE1C92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B71325-B181-A3F2-78EB-C742F3759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5D322-4409-4EBF-8D1E-494CEAC6B86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04441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B9763D5-623B-BA00-48A6-12C0BD9CA2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8AB677B-2FAD-6D55-247F-865346FEE6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E907A1F-CA94-24C3-F602-FAECB62CE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65CC11-A7C7-4B44-A5A7-291F5CEEFA7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148574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08C572F-9345-460B-398A-55D035F66F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0ADEC1F-CC4A-9984-4C22-D75AB24270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DF1ABE7-0642-BCC4-37EC-544D6B2F95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D93D23-48AB-4F8C-9073-F24309EE7C4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57308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F0F0B8D-D0C2-8C29-56A4-43C4E2D21A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B9BFE5E-EFA5-05D4-6FE3-646F708DD4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EFA7A9A-819C-C8E8-76B2-53E8377855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DA9D9-CF0D-4BCC-ADA7-AC6C426BFB5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994592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ECE97C3-9501-18DB-4869-A90322C9C0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6E2A5D1-88FB-8454-391E-19AAF85A53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58EF6C0-F04C-9C27-0AA3-2DE363C2C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EC2435-14C9-4F8D-BAF7-3DD020175AB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10316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4AF44C9-4B65-D109-37DB-40896093D6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C9B600A-5CEA-F8F9-2CD7-EA86E501EB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1E342EC-3035-2664-BAEC-E6886E27A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4E328-5054-4E24-9CC1-DD0211434FA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06663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A1E090E-B04B-DE7D-7556-66519A9837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2903E5F-D0B4-F7CB-3FAB-CC422A73E6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A80C30F-F787-C236-1980-051B269647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1623E-0AF2-4998-B8EA-37E9C13C446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7778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A42DA1-C53E-F6A0-E48B-E11D068B7A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471946C-AB77-2D4A-3045-F0BC8BD6FAA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E01088-519B-1806-6485-001A7BBECA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3070D2-6237-F697-3026-9FC0A9FF12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5B2624-FE0C-A729-1B05-3ACC3C7E6A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F24D567-06F3-49C1-81F3-117682F64F1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A49B5722-15B2-0E33-7E7D-4C9170BEF34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91406" y="2240756"/>
            <a:ext cx="10009187" cy="2376487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4000" dirty="0"/>
              <a:t>Jesus is mighty to save!</a:t>
            </a:r>
            <a:br>
              <a:rPr lang="en-US" altLang="en-US" sz="4000" dirty="0"/>
            </a:br>
            <a:r>
              <a:rPr lang="en-US" altLang="en-US" sz="4000" dirty="0"/>
              <a:t>Jesus is mighty to save!</a:t>
            </a:r>
            <a:br>
              <a:rPr lang="en-US" altLang="en-US" sz="4000" dirty="0"/>
            </a:br>
            <a:r>
              <a:rPr lang="en-US" altLang="en-US" sz="4000" dirty="0"/>
              <a:t>From the uttermost, to the uttermost,</a:t>
            </a:r>
            <a:br>
              <a:rPr lang="en-US" altLang="en-US" sz="4000" dirty="0"/>
            </a:br>
            <a:r>
              <a:rPr lang="en-US" altLang="en-US" sz="4000" dirty="0"/>
              <a:t>Mighty to save!</a:t>
            </a:r>
            <a:endParaRPr lang="en-AU" altLang="en-US" sz="5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A06F58-D593-40F9-3E4A-374C7DFF92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3" y="5805488"/>
            <a:ext cx="6096000" cy="6461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>
                <a:solidFill>
                  <a:prstClr val="white"/>
                </a:solidFill>
                <a:latin typeface="Calibri" panose="020F0502020204030204"/>
              </a:rPr>
              <a:t>Jesus is Mighty to Save</a:t>
            </a: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200" kern="0" dirty="0">
                <a:solidFill>
                  <a:prstClr val="white"/>
                </a:solidFill>
              </a:rPr>
              <a:t>Charles </a:t>
            </a:r>
            <a:r>
              <a:rPr lang="en-US" altLang="en-US" sz="1200" kern="0" dirty="0" err="1">
                <a:solidFill>
                  <a:prstClr val="white"/>
                </a:solidFill>
              </a:rPr>
              <a:t>Coller</a:t>
            </a:r>
            <a:endParaRPr lang="en-US" altLang="en-US" sz="1200" kern="0" dirty="0">
              <a:solidFill>
                <a:prstClr val="white"/>
              </a:solidFill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200" kern="0" dirty="0">
                <a:solidFill>
                  <a:prstClr val="white"/>
                </a:solidFill>
              </a:rPr>
              <a:t>© The General of the Salvation Army</a:t>
            </a:r>
            <a:endParaRPr lang="en-AU" altLang="en-US" sz="1200" kern="0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41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Wingdings</vt:lpstr>
      <vt:lpstr>Office Theme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14. I Think of All His Sorrow</dc:title>
  <dc:creator>E. Langley Smith</dc:creator>
  <cp:lastModifiedBy>Narelle Wheaton</cp:lastModifiedBy>
  <cp:revision>4</cp:revision>
  <dcterms:created xsi:type="dcterms:W3CDTF">2001-03-07T22:53:04Z</dcterms:created>
  <dcterms:modified xsi:type="dcterms:W3CDTF">2023-06-12T02:13:32Z</dcterms:modified>
</cp:coreProperties>
</file>